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40" autoAdjust="0"/>
  </p:normalViewPr>
  <p:slideViewPr>
    <p:cSldViewPr>
      <p:cViewPr varScale="1">
        <p:scale>
          <a:sx n="94" d="100"/>
          <a:sy n="94" d="100"/>
        </p:scale>
        <p:origin x="20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customXml" Target="../customXml/item5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4DE057-2D9B-4285-AD52-6FBEBE284069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D1D961-2651-48E2-89F0-B3CF3D9C6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1D961-2651-48E2-89F0-B3CF3D9C6D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8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1D961-2651-48E2-89F0-B3CF3D9C6D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2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decision to use or not use Merger is not finalized at scoping a plan of action with deadlines</a:t>
            </a:r>
            <a:r>
              <a:rPr lang="en-US" baseline="0" dirty="0"/>
              <a:t> needs to be developed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1D961-2651-48E2-89F0-B3CF3D9C6D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5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4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9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2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1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1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7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8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6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B08A-DB19-4AC1-B42E-443845A6ADF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B601-DB52-4C47-B6D0-05F0FCCBE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/>
              <a:t>Merger Screening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5344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Amy Chapman, N. C. Department of Environmental Quality/Transportation Permitting Branch </a:t>
            </a:r>
          </a:p>
          <a:p>
            <a:r>
              <a:rPr lang="en-US" dirty="0"/>
              <a:t>and </a:t>
            </a:r>
          </a:p>
          <a:p>
            <a:r>
              <a:rPr lang="en-US" dirty="0"/>
              <a:t>Clarence Coleman, Federal Highway Administration </a:t>
            </a:r>
          </a:p>
          <a:p>
            <a:endParaRPr lang="en-US" dirty="0"/>
          </a:p>
          <a:p>
            <a:r>
              <a:rPr lang="en-US" dirty="0"/>
              <a:t>Interagency Meeting</a:t>
            </a:r>
          </a:p>
          <a:p>
            <a:r>
              <a:rPr lang="en-US" dirty="0"/>
              <a:t>June 8, 2017</a:t>
            </a:r>
          </a:p>
        </p:txBody>
      </p:sp>
    </p:spTree>
    <p:extLst>
      <p:ext uri="{BB962C8B-B14F-4D97-AF65-F5344CB8AC3E}">
        <p14:creationId xmlns:p14="http://schemas.microsoft.com/office/powerpoint/2010/main" val="253058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How Has Screening Been Updated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80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Language added, reformatted to address:</a:t>
            </a:r>
            <a:endParaRPr lang="en-US" sz="2400" dirty="0"/>
          </a:p>
          <a:p>
            <a:pPr lvl="1"/>
            <a:r>
              <a:rPr lang="en-US" dirty="0"/>
              <a:t> When screening and the decision whether to follow   </a:t>
            </a:r>
          </a:p>
          <a:p>
            <a:pPr marL="457200" lvl="1" indent="0">
              <a:buNone/>
            </a:pPr>
            <a:r>
              <a:rPr lang="en-US" dirty="0"/>
              <a:t>     Merger should occur</a:t>
            </a:r>
            <a:endParaRPr lang="en-US" sz="2000" dirty="0"/>
          </a:p>
          <a:p>
            <a:pPr lvl="1"/>
            <a:r>
              <a:rPr lang="en-US" dirty="0"/>
              <a:t>Topics important to consider when screening</a:t>
            </a:r>
            <a:endParaRPr lang="en-US" sz="2000" dirty="0"/>
          </a:p>
          <a:p>
            <a:pPr lvl="1"/>
            <a:r>
              <a:rPr lang="en-US" dirty="0"/>
              <a:t>Interagency Coordination on non-merger projects</a:t>
            </a:r>
            <a:endParaRPr lang="en-US" sz="2000" dirty="0"/>
          </a:p>
          <a:p>
            <a:pPr lvl="1"/>
            <a:r>
              <a:rPr lang="en-US" dirty="0"/>
              <a:t>Considerations for use of Regional General Permit 31</a:t>
            </a:r>
          </a:p>
          <a:p>
            <a:pPr marL="457200" lvl="1" indent="0">
              <a:buNone/>
            </a:pPr>
            <a:r>
              <a:rPr lang="en-US" dirty="0"/>
              <a:t> </a:t>
            </a:r>
            <a:endParaRPr lang="en-US" sz="2400" dirty="0"/>
          </a:p>
          <a:p>
            <a:pPr lvl="0"/>
            <a:r>
              <a:rPr lang="en-US" dirty="0"/>
              <a:t>Updated organizational names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5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Why Update? </a:t>
            </a:r>
            <a:br>
              <a:rPr lang="en-US" sz="4000" b="1" dirty="0"/>
            </a:br>
            <a:r>
              <a:rPr lang="en-US" sz="4000" b="1" dirty="0"/>
              <a:t>To Clarify or Highlight 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5257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Screening occurs as part of project scoping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Confirm or finalize the decision to screen a project in or out of Merger as part of external scoping or shortly thereafter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The permit type is not the sole basis for using Merger.  Consider the overall </a:t>
            </a:r>
            <a:r>
              <a:rPr lang="en-US" b="1" dirty="0"/>
              <a:t>project setting</a:t>
            </a:r>
            <a:r>
              <a:rPr lang="en-US" dirty="0"/>
              <a:t>, </a:t>
            </a:r>
            <a:r>
              <a:rPr lang="en-US" b="1" dirty="0"/>
              <a:t>potential impacts </a:t>
            </a:r>
            <a:r>
              <a:rPr lang="en-US" dirty="0"/>
              <a:t>to an array of </a:t>
            </a:r>
            <a:r>
              <a:rPr lang="en-US" b="1" dirty="0"/>
              <a:t>resources</a:t>
            </a:r>
            <a:r>
              <a:rPr lang="en-US" dirty="0"/>
              <a:t>,  and the </a:t>
            </a:r>
            <a:r>
              <a:rPr lang="en-US" b="1" dirty="0"/>
              <a:t>intensity of the impacts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Interagency coordination is also important on non-merger projects.  Transportation and Permitting agencies should consciously discuss and plan the appropriate coordination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1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7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L xmlns="http://schemas.microsoft.com/sharepoint/v3">
      <Url xsi:nil="true"/>
      <Description xsi:nil="true"/>
    </URL>
    <Meeting_x0020_Date xmlns="1130b7ae-8574-4e80-8ffe-926befa37978">2017-06-08T04:00:00+00:00</Meeting_x0020_Date>
    <_dlc_DocId xmlns="16f00c2e-ac5c-418b-9f13-a0771dbd417d">CONNECT-529-27</_dlc_DocId>
    <_dlc_DocIdUrl xmlns="16f00c2e-ac5c-418b-9f13-a0771dbd417d">
      <Url>https://connect.ncdot.gov/resources/Environmental/_layouts/15/DocIdRedir.aspx?ID=CONNECT-529-27</Url>
      <Description>CONNECT-529-27</Description>
    </_dlc_DocIdUrl>
  </documentManagement>
</p:properties>
</file>

<file path=customXml/item3.xml><?xml version="1.0" encoding="utf-8"?>
<?mso-contentType ?>
<SharedContentType xmlns="Microsoft.SharePoint.Taxonomy.ContentTypeSync" SourceId="7ef604a7-ebc4-47af-96e9-7f1ad444f50a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FB19DA170CAE42A43E64E288DA06EB" ma:contentTypeVersion="9" ma:contentTypeDescription="Create a new document." ma:contentTypeScope="" ma:versionID="9e200c0b81be251d8603a9c130d94407">
  <xsd:schema xmlns:xsd="http://www.w3.org/2001/XMLSchema" xmlns:xs="http://www.w3.org/2001/XMLSchema" xmlns:p="http://schemas.microsoft.com/office/2006/metadata/properties" xmlns:ns1="http://schemas.microsoft.com/sharepoint/v3" xmlns:ns2="1130b7ae-8574-4e80-8ffe-926befa37978" xmlns:ns3="16f00c2e-ac5c-418b-9f13-a0771dbd417d" xmlns:ns4="a5b864cb-7915-4493-b702-ad0b49b4414f" targetNamespace="http://schemas.microsoft.com/office/2006/metadata/properties" ma:root="true" ma:fieldsID="e8713c35e426865aae9bf0448e39661a" ns1:_="" ns2:_="" ns3:_="" ns4:_="">
    <xsd:import namespace="http://schemas.microsoft.com/sharepoint/v3"/>
    <xsd:import namespace="1130b7ae-8574-4e80-8ffe-926befa37978"/>
    <xsd:import namespace="16f00c2e-ac5c-418b-9f13-a0771dbd417d"/>
    <xsd:import namespace="a5b864cb-7915-4493-b702-ad0b49b4414f"/>
    <xsd:element name="properties">
      <xsd:complexType>
        <xsd:sequence>
          <xsd:element name="documentManagement">
            <xsd:complexType>
              <xsd:all>
                <xsd:element ref="ns2:Meeting_x0020_Date"/>
                <xsd:element ref="ns3:_dlc_DocId" minOccurs="0"/>
                <xsd:element ref="ns3:_dlc_DocIdUrl" minOccurs="0"/>
                <xsd:element ref="ns3:_dlc_DocIdPersistId" minOccurs="0"/>
                <xsd:element ref="ns1:URL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2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0b7ae-8574-4e80-8ffe-926befa37978" elementFormDefault="qualified">
    <xsd:import namespace="http://schemas.microsoft.com/office/2006/documentManagement/types"/>
    <xsd:import namespace="http://schemas.microsoft.com/office/infopath/2007/PartnerControls"/>
    <xsd:element name="Meeting_x0020_Date" ma:index="8" ma:displayName="Meeting Date" ma:format="DateOnly" ma:internalName="Meeting_x0020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00c2e-ac5c-418b-9f13-a0771dbd417d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64cb-7915-4493-b702-ad0b49b44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4D47349F-0560-4C62-94B2-58CD9ACC39E4}"/>
</file>

<file path=customXml/itemProps2.xml><?xml version="1.0" encoding="utf-8"?>
<ds:datastoreItem xmlns:ds="http://schemas.openxmlformats.org/officeDocument/2006/customXml" ds:itemID="{0985DF4B-9F88-4423-B3FF-3CD2A052C650}"/>
</file>

<file path=customXml/itemProps3.xml><?xml version="1.0" encoding="utf-8"?>
<ds:datastoreItem xmlns:ds="http://schemas.openxmlformats.org/officeDocument/2006/customXml" ds:itemID="{2D477152-C254-40CE-8A80-B65271C90AF2}"/>
</file>

<file path=customXml/itemProps4.xml><?xml version="1.0" encoding="utf-8"?>
<ds:datastoreItem xmlns:ds="http://schemas.openxmlformats.org/officeDocument/2006/customXml" ds:itemID="{8A6C7BE5-0020-45BB-9F85-F58DEF73D3EE}"/>
</file>

<file path=customXml/itemProps5.xml><?xml version="1.0" encoding="utf-8"?>
<ds:datastoreItem xmlns:ds="http://schemas.openxmlformats.org/officeDocument/2006/customXml" ds:itemID="{A736B2CB-52FC-42D4-A427-38772FDF0885}"/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167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Merger Screening Update</vt:lpstr>
      <vt:lpstr>How Has Screening Been Updated</vt:lpstr>
      <vt:lpstr>Why Update?  To Clarify or Highlight ….</vt:lpstr>
      <vt:lpstr>Questions?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Merger Screening Update</dc:title>
  <dc:creator>Dancausse, Donna (FHWA)</dc:creator>
  <cp:lastModifiedBy>Coleman, Clarence (FHWA)</cp:lastModifiedBy>
  <cp:revision>14</cp:revision>
  <cp:lastPrinted>2017-05-02T20:12:58Z</cp:lastPrinted>
  <dcterms:created xsi:type="dcterms:W3CDTF">2017-05-02T19:58:39Z</dcterms:created>
  <dcterms:modified xsi:type="dcterms:W3CDTF">2017-06-07T13:47:10Z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0x01010090FB19DA170CAE42A43E64E288DA06EB</vt:lpwstr>
  </property>
  <property fmtid="{D5CDD505-2E9C-101B-9397-08002B2CF9AE}" pid="3" name="_dlc_DocIdItemGuid">
    <vt:lpwstr>6d11b609-f09e-4368-9b99-8feca3aa967b</vt:lpwstr>
  </property>
  <property fmtid="{D5CDD505-2E9C-101B-9397-08002B2CF9AE}" pid="4" name="Order">
    <vt:r8>2700</vt:r8>
  </property>
</Properties>
</file>